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7562850" cy="10688638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65" autoAdjust="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2364" y="72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7D8B-D57D-6540-B256-B42C73D217D5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FAED3-596D-414E-B191-E6364C5ADE4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5495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7D8B-D57D-6540-B256-B42C73D217D5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FAED3-596D-414E-B191-E6364C5ADE4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5018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7D8B-D57D-6540-B256-B42C73D217D5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FAED3-596D-414E-B191-E6364C5ADE4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4561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7D8B-D57D-6540-B256-B42C73D217D5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FAED3-596D-414E-B191-E6364C5ADE4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0536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7D8B-D57D-6540-B256-B42C73D217D5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FAED3-596D-414E-B191-E6364C5ADE4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3730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7D8B-D57D-6540-B256-B42C73D217D5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FAED3-596D-414E-B191-E6364C5ADE4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0537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7D8B-D57D-6540-B256-B42C73D217D5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FAED3-596D-414E-B191-E6364C5ADE4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3000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7D8B-D57D-6540-B256-B42C73D217D5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FAED3-596D-414E-B191-E6364C5ADE4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9910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7D8B-D57D-6540-B256-B42C73D217D5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FAED3-596D-414E-B191-E6364C5ADE4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8265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7D8B-D57D-6540-B256-B42C73D217D5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FAED3-596D-414E-B191-E6364C5ADE4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6052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7D8B-D57D-6540-B256-B42C73D217D5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FAED3-596D-414E-B191-E6364C5ADE4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3823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07D8B-D57D-6540-B256-B42C73D217D5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FAED3-596D-414E-B191-E6364C5ADE4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7011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" y="0"/>
            <a:ext cx="7558176" cy="1068863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12800" y="5016011"/>
            <a:ext cx="5937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err="1" smtClean="0">
                <a:latin typeface="Arial"/>
                <a:cs typeface="Arial"/>
              </a:rPr>
              <a:t>Name</a:t>
            </a:r>
            <a:endParaRPr lang="es-ES" sz="2800" dirty="0">
              <a:latin typeface="Arial"/>
              <a:cs typeface="Arial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812800" y="9181427"/>
            <a:ext cx="2984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Principal: </a:t>
            </a:r>
            <a:r>
              <a:rPr lang="es-ES" sz="1200" dirty="0" err="1" smtClean="0">
                <a:solidFill>
                  <a:srgbClr val="000000"/>
                </a:solidFill>
                <a:latin typeface="Arial"/>
                <a:cs typeface="Arial"/>
              </a:rPr>
              <a:t>Mr</a:t>
            </a:r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 Y. </a:t>
            </a:r>
            <a:r>
              <a:rPr lang="es-ES" sz="1200" dirty="0" err="1" smtClean="0">
                <a:solidFill>
                  <a:srgbClr val="000000"/>
                </a:solidFill>
                <a:latin typeface="Arial"/>
                <a:cs typeface="Arial"/>
              </a:rPr>
              <a:t>Chambers</a:t>
            </a:r>
            <a:endParaRPr lang="es-E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191000" y="9181427"/>
            <a:ext cx="2197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2020</a:t>
            </a:r>
            <a:endParaRPr lang="es-E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8389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25" y="5015706"/>
            <a:ext cx="32766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9265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8</Words>
  <Application>Microsoft Office PowerPoint</Application>
  <PresentationFormat>Custom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Tema de Office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 Pech</dc:creator>
  <cp:lastModifiedBy>Yvan Chambers</cp:lastModifiedBy>
  <cp:revision>8</cp:revision>
  <dcterms:created xsi:type="dcterms:W3CDTF">2020-05-16T01:43:55Z</dcterms:created>
  <dcterms:modified xsi:type="dcterms:W3CDTF">2020-05-18T08:01:42Z</dcterms:modified>
</cp:coreProperties>
</file>